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4" r:id="rId3"/>
    <p:sldId id="258" r:id="rId4"/>
    <p:sldId id="259" r:id="rId5"/>
    <p:sldId id="260" r:id="rId6"/>
    <p:sldId id="261" r:id="rId7"/>
    <p:sldId id="273" r:id="rId8"/>
    <p:sldId id="275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2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7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maak de opdracht af.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weet wat een muurkrant is.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weetje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64" y="2606279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maak de opdracht af.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64" y="2298502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554013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4962" y="1405447"/>
            <a:ext cx="696301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en 27 en plak memo’s.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20588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tot en met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05480" y="3267739"/>
            <a:ext cx="696951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en 27 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26 en 27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530" y="2130961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598" y="4182357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93" y="2008132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678" y="3802145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93" y="5955353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555" y="1742269"/>
            <a:ext cx="1515293" cy="1306466"/>
          </a:xfrm>
          <a:prstGeom prst="rect">
            <a:avLst/>
          </a:prstGeom>
        </p:spPr>
      </p:pic>
      <p:pic>
        <p:nvPicPr>
          <p:cNvPr id="11" name="Picture 2" descr="Image result for man op de maan bo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39" y="2861175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maak de opdracht af.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64" y="2298502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39694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29 tot en met 31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maak de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2" y="1631162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6000" y="91166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Woorden van de week 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391" y="1397779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139" y="4227912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131856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maak de opdrachten af.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muurkrant met een titel, een plaatje en weetjes maken.</a:t>
            </a:r>
          </a:p>
        </p:txBody>
      </p:sp>
      <p:pic>
        <p:nvPicPr>
          <p:cNvPr id="12" name="Picture 2" descr="Image result for man op de maan bo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64" y="2298502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7664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166" y="3722138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96000" y="1314826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je kladversie op een 	blaadje.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 plaatjes voor de 	muurkrant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het verhaal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246009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4377078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72663" y="1314826"/>
            <a:ext cx="555797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van je verhaal op 	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op de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853" y="219807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411" y="1869472"/>
            <a:ext cx="5531314" cy="342839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hijst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luik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tree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stof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slaapkop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maanpak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schepen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landen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zee van mensen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066" y="3072336"/>
            <a:ext cx="2340256" cy="33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tot en met 20,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534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160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124" y="3317980"/>
            <a:ext cx="2832100" cy="1852604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31833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met 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 tot en met 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4908566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186000" y="1461858"/>
            <a:ext cx="54763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 tot en met 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28" y="223426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Het (samen) lezen en vloeiend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630" y="3124954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maak de opdracht af.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tekst samenvatten.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lees zonder fouten en mooi op toon.</a:t>
            </a:r>
          </a:p>
        </p:txBody>
      </p:sp>
      <p:pic>
        <p:nvPicPr>
          <p:cNvPr id="8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39" y="2606279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4950012" y="2003874"/>
            <a:ext cx="64752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4342" y="701251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50012" y="1087044"/>
            <a:ext cx="647527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94" y="3706452"/>
            <a:ext cx="1870758" cy="2642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99" y="254646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542020" y="940337"/>
            <a:ext cx="683551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 tot en met 25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1530633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35" y="3851411"/>
            <a:ext cx="2832100" cy="1852604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542019" y="2793425"/>
            <a:ext cx="683551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24 en 25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23 tot en met 25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3383721"/>
            <a:ext cx="492125" cy="467207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547041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Weetjes bedenken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Vloeiend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542020" y="940337"/>
            <a:ext cx="68355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Weetjes bedenken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1463575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99" y="3867583"/>
            <a:ext cx="2832100" cy="1852604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542019" y="2793425"/>
            <a:ext cx="68355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23 samen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3326968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612525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Weetjes uit de tekst halen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Het gebruik van een vraagteken</a:t>
            </a:r>
          </a:p>
          <a:p>
            <a:pPr marL="352425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52425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108935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66" y="4160542"/>
            <a:ext cx="3668375" cy="239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2361</TotalTime>
  <Words>993</Words>
  <Application>Microsoft Office PowerPoint</Application>
  <PresentationFormat>Widescreen</PresentationFormat>
  <Paragraphs>249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249</cp:revision>
  <dcterms:created xsi:type="dcterms:W3CDTF">2017-07-26T14:05:48Z</dcterms:created>
  <dcterms:modified xsi:type="dcterms:W3CDTF">2022-08-03T11:03:49Z</dcterms:modified>
</cp:coreProperties>
</file>